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DA3F-F793-4488-ABE1-FA26C4B55FD5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B27-BC23-45BE-80EE-17956DE0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0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2DA3F-F793-4488-ABE1-FA26C4B55FD5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6B27-BC23-45BE-80EE-17956DE0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2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8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8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9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5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5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7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36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3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51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0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29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42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8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6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6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39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0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2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46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8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Vs. Non-Linear 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9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Vs. Non-Linear Data Structures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7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1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3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0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Arrays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38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Widescreen</PresentationFormat>
  <Paragraphs>25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Linear Vs. Non-Linear Data Structures</vt:lpstr>
      <vt:lpstr>Linear Vs. Non-Linear Data Structures</vt:lpstr>
      <vt:lpstr>PowerPoint Presentation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Linear Arrays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Ghazanfar Ullah Khan</dc:creator>
  <cp:lastModifiedBy>Muhammad Ghazanfar Ullah Khan</cp:lastModifiedBy>
  <cp:revision>1</cp:revision>
  <dcterms:created xsi:type="dcterms:W3CDTF">2024-10-11T09:29:58Z</dcterms:created>
  <dcterms:modified xsi:type="dcterms:W3CDTF">2024-10-11T09:29:58Z</dcterms:modified>
</cp:coreProperties>
</file>